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4"/>
  </p:sldMasterIdLst>
  <p:sldIdLst>
    <p:sldId id="256" r:id="rId5"/>
    <p:sldId id="257" r:id="rId6"/>
    <p:sldId id="258" r:id="rId7"/>
    <p:sldId id="259" r:id="rId8"/>
    <p:sldId id="265" r:id="rId9"/>
    <p:sldId id="260" r:id="rId10"/>
    <p:sldId id="261" r:id="rId11"/>
    <p:sldId id="262" r:id="rId12"/>
    <p:sldId id="263" r:id="rId13"/>
    <p:sldId id="266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5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6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0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3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1978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2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0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0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9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7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0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52D338-AA53-4590-A7B7-A2ED4DEEDE3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1A96433-CF15-47C3-B0FD-B0DC9BD27DE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94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6" y="4762500"/>
            <a:ext cx="9966960" cy="926514"/>
          </a:xfrm>
        </p:spPr>
        <p:txBody>
          <a:bodyPr/>
          <a:lstStyle/>
          <a:p>
            <a:pPr algn="ctr"/>
            <a:r>
              <a:rPr lang="en-US" sz="5400" dirty="0" smtClean="0"/>
              <a:t>Computer Networks 2 [ITEC310]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5940" y="5689014"/>
            <a:ext cx="7891272" cy="78740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OVERVIEW </a:t>
            </a:r>
            <a:r>
              <a:rPr lang="en-US" sz="2800" b="1" dirty="0">
                <a:solidFill>
                  <a:schemeClr val="tx1"/>
                </a:solidFill>
                <a:latin typeface="+mj-lt"/>
              </a:rPr>
              <a:t>OF CISCO PACKET 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TRACER</a:t>
            </a:r>
          </a:p>
        </p:txBody>
      </p:sp>
    </p:spTree>
    <p:extLst>
      <p:ext uri="{BB962C8B-B14F-4D97-AF65-F5344CB8AC3E}">
        <p14:creationId xmlns:p14="http://schemas.microsoft.com/office/powerpoint/2010/main" val="405683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Download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0" y="2121408"/>
            <a:ext cx="9921748" cy="369519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 application can be downloaded from the link below. </a:t>
            </a:r>
            <a:r>
              <a:rPr lang="en-US" sz="2400" dirty="0"/>
              <a:t>https://www.computernetworkingnotes.com/ccna-study-guide/download-packet-tracer-for-windows-and-linux.html</a:t>
            </a:r>
          </a:p>
        </p:txBody>
      </p:sp>
    </p:spTree>
    <p:extLst>
      <p:ext uri="{BB962C8B-B14F-4D97-AF65-F5344CB8AC3E}">
        <p14:creationId xmlns:p14="http://schemas.microsoft.com/office/powerpoint/2010/main" val="139575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dirty="0"/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https://www.netacad.com/courses/packet-tracer/introduction-packet-tracer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13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0948" y="523905"/>
            <a:ext cx="10058400" cy="796895"/>
          </a:xfrm>
        </p:spPr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374" y="1879601"/>
            <a:ext cx="10353548" cy="436879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Ownership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Environment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use of CPT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common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 of CPT by students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Usage options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Help and Tutorial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Download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58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533400"/>
            <a:ext cx="9886950" cy="927100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1100" y="1765300"/>
            <a:ext cx="10020300" cy="44958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Cisco Packet Tracer (CPT) is an innovative virtual network design,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modeling, simulation,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and visualization tool. 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is a platform where complex systems can be modeled without the need for dedicated equipment.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Such complex systems include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company-wise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internet configuration.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CPT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provides an environment where its users can explore and practice acquired network configurations and troubleshooting skills. 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aids the development of skills in networking, cybersecurity, and the Internet of Things (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IoT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algn="just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62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93977"/>
            <a:ext cx="10058400" cy="383692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Cisco Packet Tracer </a:t>
            </a:r>
            <a:r>
              <a:rPr lang="en-US" sz="2400" dirty="0"/>
              <a:t>is a property of Cisco </a:t>
            </a:r>
            <a:r>
              <a:rPr lang="en-US" sz="2400" dirty="0" smtClean="0"/>
              <a:t>Company.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It </a:t>
            </a:r>
            <a:r>
              <a:rPr lang="en-US" sz="2400" dirty="0"/>
              <a:t>is primarily used in courses administered by the Cisco </a:t>
            </a:r>
            <a:r>
              <a:rPr lang="en-US" sz="2400" dirty="0" smtClean="0"/>
              <a:t>Networking Academy </a:t>
            </a:r>
            <a:r>
              <a:rPr lang="en-US" sz="2400" dirty="0"/>
              <a:t>to aid the development and assessment of the skill set required for the accomplishment of the course </a:t>
            </a:r>
            <a:r>
              <a:rPr lang="en-US" sz="2400" dirty="0" smtClean="0"/>
              <a:t>objectives. </a:t>
            </a:r>
            <a:endParaRPr lang="en-US" sz="2400" dirty="0"/>
          </a:p>
          <a:p>
            <a:pPr algn="just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634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342" y="3010916"/>
            <a:ext cx="5036458" cy="28204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40968"/>
          </a:xfrm>
        </p:spPr>
        <p:txBody>
          <a:bodyPr/>
          <a:lstStyle/>
          <a:p>
            <a:pPr algn="ctr"/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892300"/>
            <a:ext cx="10058400" cy="41529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Cisco Packet Tracer </a:t>
            </a:r>
            <a:r>
              <a:rPr lang="en-US" sz="2400" dirty="0"/>
              <a:t>is </a:t>
            </a:r>
            <a:r>
              <a:rPr lang="en-US" sz="2400" dirty="0" smtClean="0"/>
              <a:t>compatible with the following platforms: Windows, Linux, and </a:t>
            </a:r>
            <a:r>
              <a:rPr lang="en-US" sz="2400" dirty="0"/>
              <a:t>on mobile (Android or iOS-based) environment.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213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448" y="433832"/>
            <a:ext cx="9829800" cy="925068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General use of </a:t>
            </a:r>
            <a:r>
              <a:rPr lang="en-US" sz="4400" dirty="0" smtClean="0"/>
              <a:t>Cisco Packet Tracer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1866900"/>
            <a:ext cx="9959848" cy="4279900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To explore </a:t>
            </a:r>
            <a:r>
              <a:rPr lang="en-US" sz="2400" dirty="0" smtClean="0"/>
              <a:t>internal processes such as how </a:t>
            </a:r>
            <a:r>
              <a:rPr lang="en-US" sz="2400" dirty="0"/>
              <a:t>data flows through a </a:t>
            </a:r>
            <a:r>
              <a:rPr lang="en-US" sz="2400" dirty="0" smtClean="0"/>
              <a:t>network in real time.</a:t>
            </a:r>
            <a:endParaRPr lang="en-US" sz="24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Design and build networks of diverse sizes without expensive dedicated </a:t>
            </a:r>
            <a:r>
              <a:rPr lang="en-US" sz="2400" dirty="0" smtClean="0"/>
              <a:t>equipment</a:t>
            </a:r>
            <a:r>
              <a:rPr lang="en-US" sz="2400" dirty="0"/>
              <a:t>. </a:t>
            </a:r>
            <a:r>
              <a:rPr lang="en-US" sz="2400" dirty="0" smtClean="0"/>
              <a:t>Such networks </a:t>
            </a:r>
            <a:r>
              <a:rPr lang="en-US" sz="2400" dirty="0"/>
              <a:t>involve servers, routers, switches, firewalls, etc.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Test new network designs.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Simulate the interconnection of various devices </a:t>
            </a:r>
            <a:r>
              <a:rPr lang="en-US" sz="2400" dirty="0"/>
              <a:t>(the </a:t>
            </a:r>
            <a:r>
              <a:rPr lang="en-US" sz="2400" dirty="0" err="1"/>
              <a:t>IoT</a:t>
            </a:r>
            <a:r>
              <a:rPr lang="en-US" sz="2400" dirty="0"/>
              <a:t>). For example, smart lawn sprinklers, fans, doors, sensors, etc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984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596900"/>
            <a:ext cx="10058400" cy="7747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The common uses </a:t>
            </a:r>
            <a:r>
              <a:rPr lang="en-US" sz="3200" dirty="0" smtClean="0"/>
              <a:t>of Cisco Packet Tracer by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841500"/>
            <a:ext cx="10058400" cy="43307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Preparation for certification exams such </a:t>
            </a:r>
            <a:r>
              <a:rPr lang="en-US" sz="2400" dirty="0" smtClean="0"/>
              <a:t>as CCNA (</a:t>
            </a:r>
            <a:r>
              <a:rPr lang="en-US" sz="2400" dirty="0"/>
              <a:t>Cisco Certified Network Associate</a:t>
            </a:r>
            <a:r>
              <a:rPr lang="en-US" sz="2400" dirty="0" smtClean="0"/>
              <a:t>).</a:t>
            </a:r>
            <a:endParaRPr lang="en-US" sz="24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The practice of acquired theoretical knowledge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Development of skills for various jobs in the industry such as networking and Cybersecurity jobs</a:t>
            </a:r>
            <a:r>
              <a:rPr lang="en-US" sz="2400" dirty="0" smtClean="0"/>
              <a:t>.</a:t>
            </a:r>
            <a:endParaRPr lang="en-US" sz="24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Inspect </a:t>
            </a:r>
            <a:r>
              <a:rPr lang="en-US" sz="2400" dirty="0"/>
              <a:t>the impact of the addition of new technologies to existing network designs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3930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647700"/>
            <a:ext cx="10058400" cy="9017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Usage </a:t>
            </a:r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0" y="2121408"/>
            <a:ext cx="9921748" cy="380949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 usage options for the Cisco Packet Tracer application are as follows</a:t>
            </a:r>
            <a:r>
              <a:rPr lang="en-US" sz="2400" dirty="0"/>
              <a:t>;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/>
              <a:t>Build a network from </a:t>
            </a:r>
            <a:r>
              <a:rPr lang="en-US" sz="2400" dirty="0" smtClean="0"/>
              <a:t>scratch; or</a:t>
            </a:r>
            <a:endParaRPr lang="en-US" sz="2400" dirty="0"/>
          </a:p>
          <a:p>
            <a:pPr lvl="1" algn="just">
              <a:lnSpc>
                <a:spcPct val="150000"/>
              </a:lnSpc>
            </a:pPr>
            <a:r>
              <a:rPr lang="en-US" sz="2400" dirty="0"/>
              <a:t>Use a pre-built sample </a:t>
            </a:r>
            <a:r>
              <a:rPr lang="en-US" sz="2400" dirty="0" smtClean="0"/>
              <a:t>network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039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Help and </a:t>
            </a:r>
            <a:r>
              <a:rPr lang="en-US" dirty="0" smtClean="0"/>
              <a:t>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121408"/>
            <a:ext cx="9909048" cy="387299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For additional help and practice using </a:t>
            </a:r>
            <a:r>
              <a:rPr lang="en-US" sz="2400" dirty="0" smtClean="0"/>
              <a:t>Cisco Packet Tracer </a:t>
            </a:r>
            <a:r>
              <a:rPr lang="en-US" sz="2400" dirty="0"/>
              <a:t>visit the </a:t>
            </a:r>
            <a:r>
              <a:rPr lang="en-US" sz="2400" b="1" dirty="0"/>
              <a:t>Tutorial</a:t>
            </a:r>
            <a:r>
              <a:rPr lang="en-US" sz="2400" dirty="0"/>
              <a:t> section located under </a:t>
            </a:r>
            <a:r>
              <a:rPr lang="en-US" sz="2400" b="1" dirty="0" smtClean="0"/>
              <a:t>Help</a:t>
            </a:r>
            <a:r>
              <a:rPr lang="en-US" sz="2400" dirty="0" smtClean="0"/>
              <a:t> </a:t>
            </a:r>
            <a:r>
              <a:rPr lang="en-US" sz="2400" dirty="0"/>
              <a:t>in the CPT program.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To view examples of how the program can be </a:t>
            </a:r>
            <a:r>
              <a:rPr lang="en-US" sz="2400" dirty="0" smtClean="0"/>
              <a:t>used, </a:t>
            </a:r>
            <a:r>
              <a:rPr lang="en-US" sz="2400" dirty="0"/>
              <a:t>select </a:t>
            </a:r>
            <a:r>
              <a:rPr lang="en-US" sz="2400" b="1" dirty="0"/>
              <a:t>Files</a:t>
            </a:r>
            <a:r>
              <a:rPr lang="en-US" sz="2400" dirty="0"/>
              <a:t>, then </a:t>
            </a:r>
            <a:r>
              <a:rPr lang="en-US" sz="2400" b="1" dirty="0"/>
              <a:t>Open Samples</a:t>
            </a:r>
            <a:r>
              <a:rPr lang="en-US" sz="2400" dirty="0"/>
              <a:t> from the main menu.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Sample </a:t>
            </a:r>
            <a:r>
              <a:rPr lang="en-US" sz="2400" dirty="0"/>
              <a:t>labs allow you to quickly experience the variety of networking devices available in Cisco Packet Tracer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124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4073B92D5A934593003895C4429EFE" ma:contentTypeVersion="" ma:contentTypeDescription="Create a new document." ma:contentTypeScope="" ma:versionID="8f53a06438000cba100334444fe64dc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20357F4-19DA-4F44-8585-DD5E9DC6CA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DEDBAF-0F98-4053-AD0C-C6472D6D776C}"/>
</file>

<file path=customXml/itemProps3.xml><?xml version="1.0" encoding="utf-8"?>
<ds:datastoreItem xmlns:ds="http://schemas.openxmlformats.org/officeDocument/2006/customXml" ds:itemID="{27B97E78-4C78-4E1C-8F7F-A87E7F92C4C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322</TotalTime>
  <Words>429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Wingdings</vt:lpstr>
      <vt:lpstr>Retrospect</vt:lpstr>
      <vt:lpstr>Computer Networks 2 [ITEC310]</vt:lpstr>
      <vt:lpstr>Outline</vt:lpstr>
      <vt:lpstr>Introduction</vt:lpstr>
      <vt:lpstr>Ownership</vt:lpstr>
      <vt:lpstr>Environment</vt:lpstr>
      <vt:lpstr>General use of Cisco Packet Tracer</vt:lpstr>
      <vt:lpstr>The common uses of Cisco Packet Tracer by Students</vt:lpstr>
      <vt:lpstr>Usage Options</vt:lpstr>
      <vt:lpstr>Help and Tutorial</vt:lpstr>
      <vt:lpstr>Download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SCT</cp:lastModifiedBy>
  <cp:revision>43</cp:revision>
  <dcterms:created xsi:type="dcterms:W3CDTF">2020-10-15T10:49:46Z</dcterms:created>
  <dcterms:modified xsi:type="dcterms:W3CDTF">2023-03-02T14:00:43Z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0x010100154073B92D5A934593003895C4429EFE</vt:lpwstr>
  </property>
</Properties>
</file>